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7.png" Type="http://schemas.openxmlformats.org/officeDocument/2006/relationships/image"/><Relationship Id="rId12" Target="../media/image10.png" Type="http://schemas.openxmlformats.org/officeDocument/2006/relationships/image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02815" y="-817672"/>
            <a:ext cx="13531607" cy="19330867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11441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384569"/>
            <a:ext cx="7201807" cy="239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Rival Frontiers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22385"/>
            <a:ext cx="7201807" cy="34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1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Proyecto Final Programación II 2.03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41638"/>
            <a:ext cx="2182537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Fecha: 24/11/2025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495269"/>
            <a:ext cx="4389768" cy="63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Presentado por: José Gabriel Campos Ticona, Juan Martin Estrella Camacho, Noreña Paredes, Steven Daniel</a:t>
            </a:r>
          </a:p>
          <a:p>
            <a:pPr algn="l">
              <a:lnSpc>
                <a:spcPts val="170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09417"/>
            <a:ext cx="11157062" cy="7068166"/>
          </a:xfrm>
          <a:custGeom>
            <a:avLst/>
            <a:gdLst/>
            <a:ahLst/>
            <a:cxnLst/>
            <a:rect r="r" b="b" t="t" l="l"/>
            <a:pathLst>
              <a:path h="7068166" w="11157062">
                <a:moveTo>
                  <a:pt x="0" y="0"/>
                </a:moveTo>
                <a:lnTo>
                  <a:pt x="11157062" y="0"/>
                </a:lnTo>
                <a:lnTo>
                  <a:pt x="11157062" y="7068166"/>
                </a:lnTo>
                <a:lnTo>
                  <a:pt x="0" y="706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85762" y="3795514"/>
            <a:ext cx="5243770" cy="27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3"/>
              </a:lnSpc>
            </a:pPr>
            <a:r>
              <a:rPr lang="en-US" sz="94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Clase Unidad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22236"/>
            <a:ext cx="11969044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86" y="3578389"/>
            <a:ext cx="4138347" cy="2919833"/>
          </a:xfrm>
          <a:custGeom>
            <a:avLst/>
            <a:gdLst/>
            <a:ahLst/>
            <a:cxnLst/>
            <a:rect r="r" b="b" t="t" l="l"/>
            <a:pathLst>
              <a:path h="2919833" w="4138347">
                <a:moveTo>
                  <a:pt x="0" y="0"/>
                </a:moveTo>
                <a:lnTo>
                  <a:pt x="4138346" y="0"/>
                </a:lnTo>
                <a:lnTo>
                  <a:pt x="4138346" y="2919833"/>
                </a:lnTo>
                <a:lnTo>
                  <a:pt x="0" y="291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22856"/>
            <a:ext cx="2781386" cy="7014818"/>
          </a:xfrm>
          <a:custGeom>
            <a:avLst/>
            <a:gdLst/>
            <a:ahLst/>
            <a:cxnLst/>
            <a:rect r="r" b="b" t="t" l="l"/>
            <a:pathLst>
              <a:path h="7014818" w="2781386">
                <a:moveTo>
                  <a:pt x="0" y="0"/>
                </a:moveTo>
                <a:lnTo>
                  <a:pt x="2781386" y="0"/>
                </a:lnTo>
                <a:lnTo>
                  <a:pt x="2781386" y="7014818"/>
                </a:lnTo>
                <a:lnTo>
                  <a:pt x="0" y="701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27828" y="3795514"/>
            <a:ext cx="5501705" cy="27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3"/>
              </a:lnSpc>
            </a:pPr>
            <a:r>
              <a:rPr lang="en-US" sz="94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Clase Sistemas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22236"/>
            <a:ext cx="12545604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Controladores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2169994" cy="8229600"/>
          </a:xfrm>
          <a:custGeom>
            <a:avLst/>
            <a:gdLst/>
            <a:ahLst/>
            <a:cxnLst/>
            <a:rect r="r" b="b" t="t" l="l"/>
            <a:pathLst>
              <a:path h="8229600" w="2169994">
                <a:moveTo>
                  <a:pt x="0" y="0"/>
                </a:moveTo>
                <a:lnTo>
                  <a:pt x="2169994" y="0"/>
                </a:lnTo>
                <a:lnTo>
                  <a:pt x="21699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0403" y="927364"/>
            <a:ext cx="3881889" cy="8330936"/>
          </a:xfrm>
          <a:custGeom>
            <a:avLst/>
            <a:gdLst/>
            <a:ahLst/>
            <a:cxnLst/>
            <a:rect r="r" b="b" t="t" l="l"/>
            <a:pathLst>
              <a:path h="8330936" w="3881889">
                <a:moveTo>
                  <a:pt x="0" y="0"/>
                </a:moveTo>
                <a:lnTo>
                  <a:pt x="3881888" y="0"/>
                </a:lnTo>
                <a:lnTo>
                  <a:pt x="3881888" y="8330936"/>
                </a:lnTo>
                <a:lnTo>
                  <a:pt x="0" y="8330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3865236"/>
            <a:ext cx="8767723" cy="257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1"/>
              </a:lnSpc>
            </a:pPr>
            <a:r>
              <a:rPr lang="en-US" sz="90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Clases de Controladores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364861"/>
            <a:ext cx="11680764" cy="389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Interfaz y Utilidades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54280" y="2680780"/>
            <a:ext cx="2979693" cy="2270243"/>
          </a:xfrm>
          <a:custGeom>
            <a:avLst/>
            <a:gdLst/>
            <a:ahLst/>
            <a:cxnLst/>
            <a:rect r="r" b="b" t="t" l="l"/>
            <a:pathLst>
              <a:path h="2270243" w="2979693">
                <a:moveTo>
                  <a:pt x="0" y="0"/>
                </a:moveTo>
                <a:lnTo>
                  <a:pt x="2979694" y="0"/>
                </a:lnTo>
                <a:lnTo>
                  <a:pt x="2979694" y="2270243"/>
                </a:lnTo>
                <a:lnTo>
                  <a:pt x="0" y="2270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07474"/>
            <a:ext cx="2795290" cy="2743549"/>
          </a:xfrm>
          <a:custGeom>
            <a:avLst/>
            <a:gdLst/>
            <a:ahLst/>
            <a:cxnLst/>
            <a:rect r="r" b="b" t="t" l="l"/>
            <a:pathLst>
              <a:path h="2743549" w="2795290">
                <a:moveTo>
                  <a:pt x="0" y="0"/>
                </a:moveTo>
                <a:lnTo>
                  <a:pt x="2795290" y="0"/>
                </a:lnTo>
                <a:lnTo>
                  <a:pt x="2795290" y="2743549"/>
                </a:lnTo>
                <a:lnTo>
                  <a:pt x="0" y="2743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97068" y="1822519"/>
            <a:ext cx="2795290" cy="3128504"/>
          </a:xfrm>
          <a:custGeom>
            <a:avLst/>
            <a:gdLst/>
            <a:ahLst/>
            <a:cxnLst/>
            <a:rect r="r" b="b" t="t" l="l"/>
            <a:pathLst>
              <a:path h="3128504" w="2795290">
                <a:moveTo>
                  <a:pt x="0" y="0"/>
                </a:moveTo>
                <a:lnTo>
                  <a:pt x="2795290" y="0"/>
                </a:lnTo>
                <a:lnTo>
                  <a:pt x="2795290" y="3128504"/>
                </a:lnTo>
                <a:lnTo>
                  <a:pt x="0" y="3128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5452" y="5143500"/>
            <a:ext cx="9078521" cy="4531928"/>
          </a:xfrm>
          <a:custGeom>
            <a:avLst/>
            <a:gdLst/>
            <a:ahLst/>
            <a:cxnLst/>
            <a:rect r="r" b="b" t="t" l="l"/>
            <a:pathLst>
              <a:path h="4531928" w="9078521">
                <a:moveTo>
                  <a:pt x="0" y="0"/>
                </a:moveTo>
                <a:lnTo>
                  <a:pt x="9078522" y="0"/>
                </a:lnTo>
                <a:lnTo>
                  <a:pt x="9078522" y="4531928"/>
                </a:lnTo>
                <a:lnTo>
                  <a:pt x="0" y="4531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55055" y="2636511"/>
            <a:ext cx="6704245" cy="503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1"/>
              </a:lnSpc>
            </a:pPr>
            <a:r>
              <a:rPr lang="en-US" sz="90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Consola, Reportes, Persitencia, y Utilidades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22236"/>
            <a:ext cx="15549786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Grafico final UML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33987" y="44399"/>
            <a:ext cx="4069321" cy="3827729"/>
          </a:xfrm>
          <a:custGeom>
            <a:avLst/>
            <a:gdLst/>
            <a:ahLst/>
            <a:cxnLst/>
            <a:rect r="r" b="b" t="t" l="l"/>
            <a:pathLst>
              <a:path h="3827729" w="4069321">
                <a:moveTo>
                  <a:pt x="0" y="0"/>
                </a:moveTo>
                <a:lnTo>
                  <a:pt x="4069321" y="0"/>
                </a:lnTo>
                <a:lnTo>
                  <a:pt x="4069321" y="3827729"/>
                </a:lnTo>
                <a:lnTo>
                  <a:pt x="0" y="3827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8983" y="791847"/>
            <a:ext cx="5167983" cy="9290756"/>
          </a:xfrm>
          <a:custGeom>
            <a:avLst/>
            <a:gdLst/>
            <a:ahLst/>
            <a:cxnLst/>
            <a:rect r="r" b="b" t="t" l="l"/>
            <a:pathLst>
              <a:path h="9290756" w="5167983">
                <a:moveTo>
                  <a:pt x="0" y="0"/>
                </a:moveTo>
                <a:lnTo>
                  <a:pt x="5167983" y="0"/>
                </a:lnTo>
                <a:lnTo>
                  <a:pt x="5167983" y="9290756"/>
                </a:lnTo>
                <a:lnTo>
                  <a:pt x="0" y="929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9598" y="9209364"/>
            <a:ext cx="1146127" cy="873239"/>
          </a:xfrm>
          <a:custGeom>
            <a:avLst/>
            <a:gdLst/>
            <a:ahLst/>
            <a:cxnLst/>
            <a:rect r="r" b="b" t="t" l="l"/>
            <a:pathLst>
              <a:path h="873239" w="1146127">
                <a:moveTo>
                  <a:pt x="0" y="0"/>
                </a:moveTo>
                <a:lnTo>
                  <a:pt x="1146127" y="0"/>
                </a:lnTo>
                <a:lnTo>
                  <a:pt x="1146127" y="873239"/>
                </a:lnTo>
                <a:lnTo>
                  <a:pt x="0" y="87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13419" y="9027309"/>
            <a:ext cx="1075197" cy="1055295"/>
          </a:xfrm>
          <a:custGeom>
            <a:avLst/>
            <a:gdLst/>
            <a:ahLst/>
            <a:cxnLst/>
            <a:rect r="r" b="b" t="t" l="l"/>
            <a:pathLst>
              <a:path h="1055295" w="1075197">
                <a:moveTo>
                  <a:pt x="0" y="0"/>
                </a:moveTo>
                <a:lnTo>
                  <a:pt x="1075197" y="0"/>
                </a:lnTo>
                <a:lnTo>
                  <a:pt x="1075197" y="1055294"/>
                </a:lnTo>
                <a:lnTo>
                  <a:pt x="0" y="1055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32119" y="8879238"/>
            <a:ext cx="1075197" cy="1203366"/>
          </a:xfrm>
          <a:custGeom>
            <a:avLst/>
            <a:gdLst/>
            <a:ahLst/>
            <a:cxnLst/>
            <a:rect r="r" b="b" t="t" l="l"/>
            <a:pathLst>
              <a:path h="1203366" w="1075197">
                <a:moveTo>
                  <a:pt x="0" y="0"/>
                </a:moveTo>
                <a:lnTo>
                  <a:pt x="1075196" y="0"/>
                </a:lnTo>
                <a:lnTo>
                  <a:pt x="1075196" y="1203365"/>
                </a:lnTo>
                <a:lnTo>
                  <a:pt x="0" y="120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7959" y="3332595"/>
            <a:ext cx="1306489" cy="1365487"/>
          </a:xfrm>
          <a:custGeom>
            <a:avLst/>
            <a:gdLst/>
            <a:ahLst/>
            <a:cxnLst/>
            <a:rect r="r" b="b" t="t" l="l"/>
            <a:pathLst>
              <a:path h="1365487" w="1306489">
                <a:moveTo>
                  <a:pt x="0" y="0"/>
                </a:moveTo>
                <a:lnTo>
                  <a:pt x="1306489" y="0"/>
                </a:lnTo>
                <a:lnTo>
                  <a:pt x="1306489" y="1365487"/>
                </a:lnTo>
                <a:lnTo>
                  <a:pt x="0" y="13654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62859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58722" y="791847"/>
            <a:ext cx="1615726" cy="1897444"/>
          </a:xfrm>
          <a:custGeom>
            <a:avLst/>
            <a:gdLst/>
            <a:ahLst/>
            <a:cxnLst/>
            <a:rect r="r" b="b" t="t" l="l"/>
            <a:pathLst>
              <a:path h="1897444" w="1615726">
                <a:moveTo>
                  <a:pt x="0" y="0"/>
                </a:moveTo>
                <a:lnTo>
                  <a:pt x="1615726" y="0"/>
                </a:lnTo>
                <a:lnTo>
                  <a:pt x="1615726" y="1897444"/>
                </a:lnTo>
                <a:lnTo>
                  <a:pt x="0" y="189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612" t="-195780" r="-2624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>
            <a:off x="10826052" y="2836367"/>
            <a:ext cx="1510786" cy="515623"/>
          </a:xfrm>
          <a:prstGeom prst="line">
            <a:avLst/>
          </a:prstGeom>
          <a:ln cap="flat" w="19050">
            <a:solidFill>
              <a:srgbClr val="A5C7E7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10860011" y="795520"/>
            <a:ext cx="4611073" cy="172541"/>
          </a:xfrm>
          <a:prstGeom prst="line">
            <a:avLst/>
          </a:prstGeom>
          <a:ln cap="flat" w="19050">
            <a:solidFill>
              <a:srgbClr val="A5C7E7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11" id="11"/>
          <p:cNvSpPr/>
          <p:nvPr/>
        </p:nvSpPr>
        <p:spPr>
          <a:xfrm flipH="true">
            <a:off x="11397297" y="791847"/>
            <a:ext cx="1748913" cy="1013908"/>
          </a:xfrm>
          <a:prstGeom prst="line">
            <a:avLst/>
          </a:prstGeom>
          <a:ln cap="flat" w="19050">
            <a:solidFill>
              <a:srgbClr val="A5C7E7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180722" y="9209364"/>
            <a:ext cx="1237662" cy="873239"/>
          </a:xfrm>
          <a:custGeom>
            <a:avLst/>
            <a:gdLst/>
            <a:ahLst/>
            <a:cxnLst/>
            <a:rect r="r" b="b" t="t" l="l"/>
            <a:pathLst>
              <a:path h="873239" w="1237662">
                <a:moveTo>
                  <a:pt x="0" y="0"/>
                </a:moveTo>
                <a:lnTo>
                  <a:pt x="1237662" y="0"/>
                </a:lnTo>
                <a:lnTo>
                  <a:pt x="1237662" y="873239"/>
                </a:lnTo>
                <a:lnTo>
                  <a:pt x="0" y="8732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16568" y="4040857"/>
            <a:ext cx="6264511" cy="2544958"/>
          </a:xfrm>
          <a:custGeom>
            <a:avLst/>
            <a:gdLst/>
            <a:ahLst/>
            <a:cxnLst/>
            <a:rect r="r" b="b" t="t" l="l"/>
            <a:pathLst>
              <a:path h="2544958" w="6264511">
                <a:moveTo>
                  <a:pt x="0" y="0"/>
                </a:moveTo>
                <a:lnTo>
                  <a:pt x="6264511" y="0"/>
                </a:lnTo>
                <a:lnTo>
                  <a:pt x="6264511" y="2544958"/>
                </a:lnTo>
                <a:lnTo>
                  <a:pt x="0" y="2544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54994" y="5578376"/>
            <a:ext cx="1511591" cy="1178382"/>
          </a:xfrm>
          <a:custGeom>
            <a:avLst/>
            <a:gdLst/>
            <a:ahLst/>
            <a:cxnLst/>
            <a:rect r="r" b="b" t="t" l="l"/>
            <a:pathLst>
              <a:path h="1178382" w="1511591">
                <a:moveTo>
                  <a:pt x="0" y="0"/>
                </a:moveTo>
                <a:lnTo>
                  <a:pt x="1511591" y="0"/>
                </a:lnTo>
                <a:lnTo>
                  <a:pt x="1511591" y="1178381"/>
                </a:lnTo>
                <a:lnTo>
                  <a:pt x="0" y="11783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3794" t="-353455" r="-8670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11034" y="6756757"/>
            <a:ext cx="5502386" cy="3485844"/>
          </a:xfrm>
          <a:custGeom>
            <a:avLst/>
            <a:gdLst/>
            <a:ahLst/>
            <a:cxnLst/>
            <a:rect r="r" b="b" t="t" l="l"/>
            <a:pathLst>
              <a:path h="3485844" w="5502386">
                <a:moveTo>
                  <a:pt x="0" y="0"/>
                </a:moveTo>
                <a:lnTo>
                  <a:pt x="5502385" y="0"/>
                </a:lnTo>
                <a:lnTo>
                  <a:pt x="5502385" y="3485844"/>
                </a:lnTo>
                <a:lnTo>
                  <a:pt x="0" y="34858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5529264" y="1461683"/>
            <a:ext cx="4381526" cy="4116693"/>
          </a:xfrm>
          <a:prstGeom prst="line">
            <a:avLst/>
          </a:prstGeom>
          <a:ln cap="flat" w="19050">
            <a:solidFill>
              <a:srgbClr val="A5C7E7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17" id="17"/>
          <p:cNvSpPr/>
          <p:nvPr/>
        </p:nvSpPr>
        <p:spPr>
          <a:xfrm flipV="true">
            <a:off x="5348823" y="6665554"/>
            <a:ext cx="3920765" cy="1209122"/>
          </a:xfrm>
          <a:prstGeom prst="line">
            <a:avLst/>
          </a:prstGeom>
          <a:ln cap="flat" w="19050">
            <a:solidFill>
              <a:srgbClr val="A5C7E7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18" id="18"/>
          <p:cNvSpPr/>
          <p:nvPr/>
        </p:nvSpPr>
        <p:spPr>
          <a:xfrm>
            <a:off x="5860672" y="4108149"/>
            <a:ext cx="3409137" cy="1470226"/>
          </a:xfrm>
          <a:prstGeom prst="line">
            <a:avLst/>
          </a:prstGeom>
          <a:ln cap="flat" w="19050">
            <a:solidFill>
              <a:srgbClr val="A5C7E7"/>
            </a:solidFill>
            <a:prstDash val="solid"/>
            <a:headEnd type="none" len="sm" w="sm"/>
            <a:tailEnd type="diamond" len="lg" w="lg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22236"/>
            <a:ext cx="11969044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364861"/>
            <a:ext cx="11969044" cy="389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General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364861"/>
            <a:ext cx="14017350" cy="389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Oportunidades de extensión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22236"/>
            <a:ext cx="11969044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19929"/>
            <a:ext cx="10265625" cy="7247142"/>
          </a:xfrm>
          <a:custGeom>
            <a:avLst/>
            <a:gdLst/>
            <a:ahLst/>
            <a:cxnLst/>
            <a:rect r="r" b="b" t="t" l="l"/>
            <a:pathLst>
              <a:path h="7247142" w="10265625">
                <a:moveTo>
                  <a:pt x="0" y="0"/>
                </a:moveTo>
                <a:lnTo>
                  <a:pt x="10265625" y="0"/>
                </a:lnTo>
                <a:lnTo>
                  <a:pt x="10265625" y="7247142"/>
                </a:lnTo>
                <a:lnTo>
                  <a:pt x="0" y="724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77592" y="6322830"/>
            <a:ext cx="5281708" cy="30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sz="1719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main.cpp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77592" y="3664958"/>
            <a:ext cx="5243770" cy="27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3"/>
              </a:lnSpc>
            </a:pPr>
            <a:r>
              <a:rPr lang="en-US" sz="94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Menú Principal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5247" y="1594486"/>
            <a:ext cx="5768632" cy="7098029"/>
          </a:xfrm>
          <a:custGeom>
            <a:avLst/>
            <a:gdLst/>
            <a:ahLst/>
            <a:cxnLst/>
            <a:rect r="r" b="b" t="t" l="l"/>
            <a:pathLst>
              <a:path h="7098029" w="5768632">
                <a:moveTo>
                  <a:pt x="0" y="0"/>
                </a:moveTo>
                <a:lnTo>
                  <a:pt x="5768633" y="0"/>
                </a:lnTo>
                <a:lnTo>
                  <a:pt x="5768633" y="7098028"/>
                </a:lnTo>
                <a:lnTo>
                  <a:pt x="0" y="7098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3870" y="639450"/>
            <a:ext cx="5180260" cy="8492230"/>
          </a:xfrm>
          <a:custGeom>
            <a:avLst/>
            <a:gdLst/>
            <a:ahLst/>
            <a:cxnLst/>
            <a:rect r="r" b="b" t="t" l="l"/>
            <a:pathLst>
              <a:path h="8492230" w="5180260">
                <a:moveTo>
                  <a:pt x="0" y="0"/>
                </a:moveTo>
                <a:lnTo>
                  <a:pt x="5180260" y="0"/>
                </a:lnTo>
                <a:lnTo>
                  <a:pt x="5180260" y="8492230"/>
                </a:lnTo>
                <a:lnTo>
                  <a:pt x="0" y="849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7592" y="6322830"/>
            <a:ext cx="5281708" cy="30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7"/>
              </a:lnSpc>
            </a:pPr>
            <a:r>
              <a:rPr lang="en-US" sz="1719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main.cpp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77592" y="3664958"/>
            <a:ext cx="5243770" cy="27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3"/>
              </a:lnSpc>
            </a:pPr>
            <a:r>
              <a:rPr lang="en-US" sz="94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Menú Principal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22236"/>
            <a:ext cx="11969044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Juego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5722144" cy="10287000"/>
          </a:xfrm>
          <a:custGeom>
            <a:avLst/>
            <a:gdLst/>
            <a:ahLst/>
            <a:cxnLst/>
            <a:rect r="r" b="b" t="t" l="l"/>
            <a:pathLst>
              <a:path h="10287000" w="5722144">
                <a:moveTo>
                  <a:pt x="0" y="0"/>
                </a:moveTo>
                <a:lnTo>
                  <a:pt x="5722144" y="0"/>
                </a:lnTo>
                <a:lnTo>
                  <a:pt x="57221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15530" y="3795514"/>
            <a:ext cx="5243770" cy="27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3"/>
              </a:lnSpc>
            </a:pPr>
            <a:r>
              <a:rPr lang="en-US" sz="94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Clase Juego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3232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22236"/>
            <a:ext cx="11969044" cy="20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87"/>
              </a:lnSpc>
            </a:pPr>
            <a:r>
              <a:rPr lang="en-US" sz="13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64512"/>
            <a:ext cx="3326296" cy="7557975"/>
          </a:xfrm>
          <a:custGeom>
            <a:avLst/>
            <a:gdLst/>
            <a:ahLst/>
            <a:cxnLst/>
            <a:rect r="r" b="b" t="t" l="l"/>
            <a:pathLst>
              <a:path h="7557975" w="3326296">
                <a:moveTo>
                  <a:pt x="0" y="0"/>
                </a:moveTo>
                <a:lnTo>
                  <a:pt x="3326296" y="0"/>
                </a:lnTo>
                <a:lnTo>
                  <a:pt x="3326296" y="7557976"/>
                </a:lnTo>
                <a:lnTo>
                  <a:pt x="0" y="7557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54996" y="1364512"/>
            <a:ext cx="6307891" cy="7420305"/>
          </a:xfrm>
          <a:custGeom>
            <a:avLst/>
            <a:gdLst/>
            <a:ahLst/>
            <a:cxnLst/>
            <a:rect r="r" b="b" t="t" l="l"/>
            <a:pathLst>
              <a:path h="7420305" w="6307891">
                <a:moveTo>
                  <a:pt x="0" y="0"/>
                </a:moveTo>
                <a:lnTo>
                  <a:pt x="6307892" y="0"/>
                </a:lnTo>
                <a:lnTo>
                  <a:pt x="6307892" y="7420305"/>
                </a:lnTo>
                <a:lnTo>
                  <a:pt x="0" y="7420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15530" y="3795514"/>
            <a:ext cx="5243770" cy="270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3"/>
              </a:lnSpc>
            </a:pPr>
            <a:r>
              <a:rPr lang="en-US" sz="94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Clase Mapa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4890" y="4647961"/>
            <a:ext cx="5565363" cy="5234952"/>
          </a:xfrm>
          <a:custGeom>
            <a:avLst/>
            <a:gdLst/>
            <a:ahLst/>
            <a:cxnLst/>
            <a:rect r="r" b="b" t="t" l="l"/>
            <a:pathLst>
              <a:path h="5234952" w="5565363">
                <a:moveTo>
                  <a:pt x="0" y="0"/>
                </a:moveTo>
                <a:lnTo>
                  <a:pt x="5565364" y="0"/>
                </a:lnTo>
                <a:lnTo>
                  <a:pt x="5565364" y="5234952"/>
                </a:lnTo>
                <a:lnTo>
                  <a:pt x="0" y="523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3777" y="1167377"/>
            <a:ext cx="8567591" cy="3480584"/>
          </a:xfrm>
          <a:custGeom>
            <a:avLst/>
            <a:gdLst/>
            <a:ahLst/>
            <a:cxnLst/>
            <a:rect r="r" b="b" t="t" l="l"/>
            <a:pathLst>
              <a:path h="3480584" w="8567591">
                <a:moveTo>
                  <a:pt x="0" y="0"/>
                </a:moveTo>
                <a:lnTo>
                  <a:pt x="8567590" y="0"/>
                </a:lnTo>
                <a:lnTo>
                  <a:pt x="8567590" y="3480584"/>
                </a:lnTo>
                <a:lnTo>
                  <a:pt x="0" y="3480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15530" y="3152577"/>
            <a:ext cx="5243770" cy="3991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3"/>
              </a:lnSpc>
            </a:pPr>
            <a:r>
              <a:rPr lang="en-US" sz="9401">
                <a:solidFill>
                  <a:srgbClr val="323230"/>
                </a:solidFill>
                <a:latin typeface="Poppins"/>
                <a:ea typeface="Poppins"/>
                <a:cs typeface="Poppins"/>
                <a:sym typeface="Poppins"/>
              </a:rPr>
              <a:t>Clase Terreno y Edificio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DAG5rOqG06k</dc:identifier>
  <dcterms:modified xsi:type="dcterms:W3CDTF">2011-08-01T06:04:30Z</dcterms:modified>
  <cp:revision>1</cp:revision>
  <dc:title>Game Development with C++</dc:title>
</cp:coreProperties>
</file>